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234" r:id="rId2"/>
    <p:sldId id="1254" r:id="rId3"/>
    <p:sldId id="1255" r:id="rId4"/>
    <p:sldId id="1256" r:id="rId5"/>
    <p:sldId id="1257" r:id="rId6"/>
    <p:sldId id="1258" r:id="rId7"/>
    <p:sldId id="1259" r:id="rId8"/>
    <p:sldId id="268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11/14/2023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11/14/2023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 am besten heute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Normieren? Skalierung?  Für „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Score“ Berechnung (ML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calculations</a:t>
            </a:r>
            <a:r>
              <a:rPr lang="de-DE" dirty="0">
                <a:solidFill>
                  <a:schemeClr val="tx1"/>
                </a:solidFill>
              </a:rPr>
              <a:t> – </a:t>
            </a:r>
            <a:r>
              <a:rPr lang="de-DE" dirty="0" err="1">
                <a:solidFill>
                  <a:schemeClr val="tx1"/>
                </a:solidFill>
              </a:rPr>
              <a:t>Oultook</a:t>
            </a:r>
            <a:r>
              <a:rPr lang="de-DE" dirty="0">
                <a:solidFill>
                  <a:schemeClr val="tx1"/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050" y="2798556"/>
            <a:ext cx="2029279" cy="6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8DEE0-8399-06F7-3A9E-BADDEB1A4F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3426-080B-8706-EAB4-ED25131CB8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AB6A-2EC1-13DA-4AA9-95F73249060F}"/>
              </a:ext>
            </a:extLst>
          </p:cNvPr>
          <p:cNvSpPr txBox="1"/>
          <p:nvPr/>
        </p:nvSpPr>
        <p:spPr>
          <a:xfrm>
            <a:off x="-479017" y="560547"/>
            <a:ext cx="6096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Moving near motion limits 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Exceeding motion limits</a:t>
            </a:r>
            <a:endParaRPr lang="en-US" sz="1600" i="1" dirty="0"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Maximum joint velocity / smoothness of the velocity profile  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Moving in rigid poses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Number of direction changes in all joints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Localized wear</a:t>
            </a:r>
          </a:p>
          <a:p>
            <a:pPr algn="r">
              <a:lnSpc>
                <a:spcPct val="200000"/>
              </a:lnSpc>
            </a:pPr>
            <a: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Predicted energy consumption  </a:t>
            </a:r>
            <a:br>
              <a:rPr lang="en-US" sz="16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Proximity to singularity poses </a:t>
            </a:r>
          </a:p>
          <a:p>
            <a:pPr algn="r"/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Collisions</a:t>
            </a:r>
          </a:p>
          <a:p>
            <a:pPr algn="r"/>
            <a:endParaRPr lang="en-DE" sz="1600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i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</a:t>
            </a:r>
          </a:p>
          <a:p>
            <a:pPr algn="r"/>
            <a:r>
              <a:rPr lang="en-US" sz="1600" i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algn="r"/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Risk of cable entanglement </a:t>
            </a:r>
          </a:p>
          <a:p>
            <a:pPr algn="r"/>
            <a:endParaRPr lang="en-DE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92512-44DF-72A9-D795-812E4444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82" y="256945"/>
            <a:ext cx="4630056" cy="607068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534A50-940B-13E0-E863-C7821028084B}"/>
              </a:ext>
            </a:extLst>
          </p:cNvPr>
          <p:cNvCxnSpPr>
            <a:cxnSpLocks/>
          </p:cNvCxnSpPr>
          <p:nvPr/>
        </p:nvCxnSpPr>
        <p:spPr>
          <a:xfrm>
            <a:off x="7383780" y="5577305"/>
            <a:ext cx="883920" cy="0"/>
          </a:xfrm>
          <a:prstGeom prst="line">
            <a:avLst/>
          </a:prstGeom>
          <a:ln w="57150">
            <a:solidFill>
              <a:srgbClr val="FF0000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Brace 47">
            <a:extLst>
              <a:ext uri="{FF2B5EF4-FFF2-40B4-BE49-F238E27FC236}">
                <a16:creationId xmlns:a16="http://schemas.microsoft.com/office/drawing/2014/main" id="{BC08F391-A635-C4DD-3AC2-F0A46E81171A}"/>
              </a:ext>
            </a:extLst>
          </p:cNvPr>
          <p:cNvSpPr/>
          <p:nvPr/>
        </p:nvSpPr>
        <p:spPr>
          <a:xfrm>
            <a:off x="5667160" y="788253"/>
            <a:ext cx="428840" cy="1250097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593803-6344-9C3B-2283-5D1D5A299289}"/>
              </a:ext>
            </a:extLst>
          </p:cNvPr>
          <p:cNvCxnSpPr>
            <a:stCxn id="48" idx="1"/>
          </p:cNvCxnSpPr>
          <p:nvPr/>
        </p:nvCxnSpPr>
        <p:spPr>
          <a:xfrm flipV="1">
            <a:off x="6096000" y="1400175"/>
            <a:ext cx="885825" cy="1312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44475D-D7AF-83A1-46DF-EF8117903A9A}"/>
              </a:ext>
            </a:extLst>
          </p:cNvPr>
          <p:cNvCxnSpPr/>
          <p:nvPr/>
        </p:nvCxnSpPr>
        <p:spPr>
          <a:xfrm>
            <a:off x="5616983" y="2428875"/>
            <a:ext cx="1533799" cy="124777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Brace 52">
            <a:extLst>
              <a:ext uri="{FF2B5EF4-FFF2-40B4-BE49-F238E27FC236}">
                <a16:creationId xmlns:a16="http://schemas.microsoft.com/office/drawing/2014/main" id="{CC0BCB2D-5148-3695-2FE3-5837F2774AF8}"/>
              </a:ext>
            </a:extLst>
          </p:cNvPr>
          <p:cNvSpPr/>
          <p:nvPr/>
        </p:nvSpPr>
        <p:spPr>
          <a:xfrm>
            <a:off x="5667160" y="2781300"/>
            <a:ext cx="200240" cy="64770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C00387-15B3-A836-1CE4-941B249C04DF}"/>
              </a:ext>
            </a:extLst>
          </p:cNvPr>
          <p:cNvCxnSpPr>
            <a:cxnSpLocks/>
            <a:stCxn id="53" idx="1"/>
          </p:cNvCxnSpPr>
          <p:nvPr/>
        </p:nvCxnSpPr>
        <p:spPr>
          <a:xfrm>
            <a:off x="5867400" y="3105150"/>
            <a:ext cx="1423806" cy="136207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EAC8EB-AED2-788C-14D2-59FC38FE9508}"/>
              </a:ext>
            </a:extLst>
          </p:cNvPr>
          <p:cNvCxnSpPr>
            <a:cxnSpLocks/>
          </p:cNvCxnSpPr>
          <p:nvPr/>
        </p:nvCxnSpPr>
        <p:spPr>
          <a:xfrm>
            <a:off x="5543550" y="3810000"/>
            <a:ext cx="1774417" cy="104775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57AA2B-2D82-188A-ACED-CA7D063092C5}"/>
              </a:ext>
            </a:extLst>
          </p:cNvPr>
          <p:cNvCxnSpPr>
            <a:cxnSpLocks/>
          </p:cNvCxnSpPr>
          <p:nvPr/>
        </p:nvCxnSpPr>
        <p:spPr>
          <a:xfrm>
            <a:off x="5543550" y="4352925"/>
            <a:ext cx="1786890" cy="80962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73AEA0-893F-58DB-9BC2-8D7DCC6454E1}"/>
              </a:ext>
            </a:extLst>
          </p:cNvPr>
          <p:cNvCxnSpPr/>
          <p:nvPr/>
        </p:nvCxnSpPr>
        <p:spPr>
          <a:xfrm>
            <a:off x="5543550" y="4943475"/>
            <a:ext cx="1607232" cy="112627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38E889-E8D6-86CD-BC53-D25FDD52CF75}"/>
              </a:ext>
            </a:extLst>
          </p:cNvPr>
          <p:cNvCxnSpPr/>
          <p:nvPr/>
        </p:nvCxnSpPr>
        <p:spPr>
          <a:xfrm flipV="1">
            <a:off x="5543550" y="5762625"/>
            <a:ext cx="1747656" cy="12382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59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9664277" y="4790583"/>
            <a:ext cx="217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Collision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524531" y="1143643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61473" y="1434582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 process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400" y="1305699"/>
            <a:ext cx="37196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578</Words>
  <Application>Microsoft Office PowerPoint</Application>
  <PresentationFormat>Widescreen</PresentationFormat>
  <Paragraphs>106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Mutli-Axis Robot Programs</vt:lpstr>
      <vt:lpstr>To-Do </vt:lpstr>
      <vt:lpstr>State of the Art Questions</vt:lpstr>
      <vt:lpstr>Process Parameters</vt:lpstr>
      <vt:lpstr>PowerPoint Presentation</vt:lpstr>
      <vt:lpstr>Sort by VIP</vt:lpstr>
      <vt:lpstr>NX process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123</cp:revision>
  <dcterms:created xsi:type="dcterms:W3CDTF">2023-10-02T13:28:39Z</dcterms:created>
  <dcterms:modified xsi:type="dcterms:W3CDTF">2023-11-14T16:08:43Z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